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4" r:id="rId11"/>
    <p:sldId id="263" r:id="rId12"/>
    <p:sldId id="269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13.11.2007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://www.pojdelo.ru/images/3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pojdelo.ru/ogn/og_images/oy3.jpe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pojdelo.ru/ogn/og_images/oy25.jpe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pojdelo.ru/ogn/og_images/oy10.jpe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pojdelo.ru/ogn/og_images/oy8.jpe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ru-RU" sz="6000" b="1" i="1" dirty="0" smtClean="0"/>
              <a:t>Огнетушители</a:t>
            </a:r>
            <a:endParaRPr lang="ru-RU" sz="6000" b="1" i="1" dirty="0"/>
          </a:p>
        </p:txBody>
      </p:sp>
      <p:pic>
        <p:nvPicPr>
          <p:cNvPr id="15361" name="Picture 1" descr="Описание огнетушителей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5929290" y="3000372"/>
            <a:ext cx="3214710" cy="23628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opa-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28156" cy="3286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08" y="214290"/>
          <a:ext cx="6767273" cy="6295286"/>
        </p:xfrm>
        <a:graphic>
          <a:graphicData uri="http://schemas.openxmlformats.org/drawingml/2006/table">
            <a:tbl>
              <a:tblPr/>
              <a:tblGrid>
                <a:gridCol w="3112946"/>
                <a:gridCol w="1218109"/>
                <a:gridCol w="1218109"/>
                <a:gridCol w="1218109"/>
              </a:tblGrid>
              <a:tr h="359236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Модель огнетушителя передвижного порошкового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6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ОП-50 (з)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ОП-50М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Код продукции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48 5433 3184*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48 5433 3183*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ТУ 0017-96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ТУ 4854-002-00153784-94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784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Код предприятия-изготовителя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00153637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00153784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17961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Способ вытеснения огнетушащего вещества 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 CYR"/>
                          <a:ea typeface="Times New Roman"/>
                        </a:rPr>
                        <a:t>закачной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989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Марка огнетушащего вещества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 CYR"/>
                          <a:ea typeface="Times New Roman"/>
                        </a:rPr>
                        <a:t>Пирант-А</a:t>
                      </a: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, П-2АП,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  <a:p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ПСБ-3, ПФ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ПСБ-3, Пирант-А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7184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45,0 ПСБ-3</a:t>
                      </a:r>
                      <a:br>
                        <a:rPr lang="ru-RU" sz="1400" b="1"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40,0 ПФ, П-2АП</a:t>
                      </a:r>
                      <a:br>
                        <a:rPr lang="ru-RU" sz="1400" b="1"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35 Пирант-А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45,0</a:t>
                      </a:r>
                      <a:r>
                        <a:rPr lang="ru-RU" sz="1400" b="1" baseline="-25000" dirty="0">
                          <a:latin typeface="Times New Roman CYR"/>
                          <a:ea typeface="Times New Roman"/>
                        </a:rPr>
                        <a:t>-2</a:t>
                      </a: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 ПСБ-3</a:t>
                      </a:r>
                      <a:br>
                        <a:rPr lang="ru-RU" sz="1400" b="1" dirty="0"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35,0</a:t>
                      </a:r>
                      <a:r>
                        <a:rPr lang="ru-RU" sz="1400" b="1" baseline="-25000" dirty="0">
                          <a:latin typeface="Times New Roman CYR"/>
                          <a:ea typeface="Times New Roman"/>
                        </a:rPr>
                        <a:t>-2</a:t>
                      </a: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 </a:t>
                      </a:r>
                      <a:r>
                        <a:rPr lang="ru-RU" sz="1400" b="1" dirty="0" err="1">
                          <a:latin typeface="Times New Roman CYR"/>
                          <a:ea typeface="Times New Roman"/>
                        </a:rPr>
                        <a:t>Пирант-А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51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10А, 233В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6А, 233В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51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1,6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1,6</a:t>
                      </a:r>
                      <a:r>
                        <a:rPr lang="ru-RU" sz="1400" b="1" baseline="30000" dirty="0">
                          <a:latin typeface="Times New Roman CYR"/>
                          <a:ea typeface="Times New Roman"/>
                        </a:rPr>
                        <a:t>+0,2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35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9,0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5,0 (не менее)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51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-50...+50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92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100 (не более)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51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Габаритные размеры, мм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420х445х1040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700х550х1050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51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Средний срок службы, лет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opa-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2174421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14546" y="174554"/>
          <a:ext cx="6715141" cy="6605975"/>
        </p:xfrm>
        <a:graphic>
          <a:graphicData uri="http://schemas.openxmlformats.org/drawingml/2006/table">
            <a:tbl>
              <a:tblPr/>
              <a:tblGrid>
                <a:gridCol w="4096253"/>
                <a:gridCol w="738669"/>
                <a:gridCol w="1634649"/>
                <a:gridCol w="245570"/>
              </a:tblGrid>
              <a:tr h="413038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Модель огнетушителя передвижного порошкового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5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ОПА-100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Код продукции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48 5433 3184*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ТУ 22-141-03-88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Код предприятия-изготовителя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97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Способ вытеснения огнетушащего вещества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баллон с углекислым газом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53971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Марка огнетушащего вещества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Пирант-А, П-2АП, ПСБ-3, ПФ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7646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100,0 ПСБ-3; 80,0 ПФ, П-2АП; 75 Пирант-А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Огнетушащая способность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10А, 233В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Рабочее давление, МПа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0,8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1303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61955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Инерционность автоматической системы включения огнетушителей термомеханическим пуском не более, с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120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1303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Количество распылителей на распределительной сети не более, </a:t>
                      </a:r>
                      <a:r>
                        <a:rPr lang="ru-RU" sz="1400" b="1" dirty="0" err="1">
                          <a:latin typeface="Times New Roman CYR"/>
                          <a:ea typeface="Times New Roman"/>
                        </a:rPr>
                        <a:t>шт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Вместимость баллона для рабочего газа, 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-35...+50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651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Полная масса, кг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200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69859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Габаритные размеры, мм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1150х399х780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488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Средний срок службы, лет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Огнетушители воздушно-пенные (ОВП)</a:t>
            </a:r>
            <a:endParaRPr lang="ru-RU" dirty="0"/>
          </a:p>
        </p:txBody>
      </p:sp>
      <p:pic>
        <p:nvPicPr>
          <p:cNvPr id="1026" name="Picture 2" descr="ov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57356" cy="283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ov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4396189"/>
            <a:ext cx="1500166" cy="246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oxp-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2071670" cy="343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3108" y="214290"/>
          <a:ext cx="6727000" cy="6429426"/>
        </p:xfrm>
        <a:graphic>
          <a:graphicData uri="http://schemas.openxmlformats.org/drawingml/2006/table">
            <a:tbl>
              <a:tblPr/>
              <a:tblGrid>
                <a:gridCol w="3094420"/>
                <a:gridCol w="2421720"/>
                <a:gridCol w="1210860"/>
              </a:tblGrid>
              <a:tr h="4453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Модель огнетушителя переносного</a:t>
                      </a:r>
                      <a:br>
                        <a:rPr lang="ru-RU" sz="1400" b="1"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воздушно-пенного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26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ОВП (Н,С)-10 (б)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ОВП-10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6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Код продукции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48 5432 1120*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48 5432 1119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ТУ 10-4854-017-02767964-96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ТУ 4854-009-</a:t>
                      </a:r>
                      <a:br>
                        <a:rPr lang="ru-RU" sz="1400" b="1"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03936239-97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63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Код предприятия-изготовителя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02767964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03936239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267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Способ вытеснения огнетушащего вещества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с баллоном сжатого газа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Вместимость корпуса огнетушителя, 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10</a:t>
                      </a:r>
                      <a:r>
                        <a:rPr lang="ru-RU" sz="1400" b="1" baseline="30000" dirty="0">
                          <a:latin typeface="Times New Roman CYR"/>
                          <a:ea typeface="Times New Roman"/>
                        </a:rPr>
                        <a:t>+0,5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</a:t>
                      </a:r>
                      <a:r>
                        <a:rPr lang="ru-RU" sz="1400" b="1" baseline="30000">
                          <a:latin typeface="Times New Roman CYR"/>
                          <a:ea typeface="Times New Roman"/>
                        </a:rPr>
                        <a:t>+0,5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Объём заряда огнетушащего вещества, 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8,5</a:t>
                      </a:r>
                      <a:r>
                        <a:rPr lang="ru-RU" sz="1400" b="1" baseline="30000" dirty="0">
                          <a:latin typeface="Times New Roman CYR"/>
                          <a:ea typeface="Times New Roman"/>
                        </a:rPr>
                        <a:t>+0,4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8,1 (6,1-вода,</a:t>
                      </a:r>
                      <a:br>
                        <a:rPr lang="ru-RU" sz="1400" b="1"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2,0-заряд)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2А, 55В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2А, 55В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1,2</a:t>
                      </a:r>
                      <a:r>
                        <a:rPr lang="ru-RU" sz="1400" b="1" baseline="30000">
                          <a:latin typeface="Times New Roman CYR"/>
                          <a:ea typeface="Times New Roman"/>
                        </a:rPr>
                        <a:t>+0,15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Кратность пены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5 и 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40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3,0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3,0 (не менее)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Диапазон рабочих температур, °C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+5...+50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53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12,5 (не более)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Габаритные размеры, мм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690х150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47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Средний срок службы, лет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10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ovp-1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84003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00298" y="285728"/>
          <a:ext cx="6352405" cy="6357980"/>
        </p:xfrm>
        <a:graphic>
          <a:graphicData uri="http://schemas.openxmlformats.org/drawingml/2006/table">
            <a:tbl>
              <a:tblPr/>
              <a:tblGrid>
                <a:gridCol w="5050756"/>
                <a:gridCol w="1110966"/>
                <a:gridCol w="190683"/>
              </a:tblGrid>
              <a:tr h="91208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Модель огнетушителя передвижного</a:t>
                      </a:r>
                      <a:br>
                        <a:rPr lang="ru-RU" sz="1400" b="1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</a:b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порошкового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65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ОВП-100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53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ТУ 22-141-02-87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Код предприятия-изготовителя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2658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Times New Roman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9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Способ вытеснения огнетушащего вещества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баллон с углекислым газом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6797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Марка огнетушащего вещества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 CYR"/>
                          <a:ea typeface="Times New Roman"/>
                        </a:rPr>
                        <a:t>Пенообразователь ПО-6К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5,5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10А, 233В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0,8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45...65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6,5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Кратность пены не менее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70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Длина шланга не менее,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Вместимость баллона для рабочего газа, 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+5...+50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6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148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53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Габаритные размеры, мм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1170х630х630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34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Средний срок службы, лет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 CYR"/>
                          <a:ea typeface="Times New Roman"/>
                        </a:rPr>
                        <a:t>нет данных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Огнетушители углекислотные (ОУ)</a:t>
            </a:r>
            <a:endParaRPr lang="ru-RU" dirty="0"/>
          </a:p>
        </p:txBody>
      </p:sp>
      <p:pic>
        <p:nvPicPr>
          <p:cNvPr id="2050" name="Picture 2" descr="o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57488" cy="2115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ou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768462"/>
            <a:ext cx="2786050" cy="208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7221" y="-138653"/>
          <a:ext cx="7076778" cy="6888961"/>
        </p:xfrm>
        <a:graphic>
          <a:graphicData uri="http://schemas.openxmlformats.org/drawingml/2006/table">
            <a:tbl>
              <a:tblPr/>
              <a:tblGrid>
                <a:gridCol w="3538389"/>
                <a:gridCol w="3538389"/>
              </a:tblGrid>
              <a:tr h="33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827" marR="7827" marT="7827" marB="782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 marL="7827" marR="7827" marT="7827" marB="782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7700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7700"/>
                          </a:solidFill>
                          <a:latin typeface="Times New Roman"/>
                          <a:ea typeface="Times New Roman"/>
                        </a:rPr>
                        <a:t>Характеристика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31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Код продукции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48 5431 1043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31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Нормативный документ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ТУ 22-150-135-92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31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Код предприятия-изготовителя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0C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21352393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7700"/>
                          </a:solidFill>
                          <a:latin typeface="Times New Roman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8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Огнетушащее вещество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двуокись углерода, ГОСТ 8050-85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Вместимость корпуса (согласно НТД завода изготовителя баллонов), 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Огнетушащая способность (по классу В) не менее, М</a:t>
                      </a:r>
                      <a:r>
                        <a:rPr lang="ru-RU" sz="1600" b="1" baseline="30000">
                          <a:latin typeface="Courier New CYR"/>
                          <a:ea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0,45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2,1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Огнетушащая способность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13В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Максимальное рабочее давление, МПа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15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"/>
                          <a:ea typeface="Times New Roman"/>
                        </a:rPr>
                        <a:t>8 (не менее)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678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Диапазон рабочих температур, ° C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- 40 ... +50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Полная масса, кг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6,8 (не более)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Габаритные размеры, мм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500х220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99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Средний срок службы, лет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  <p:pic>
        <p:nvPicPr>
          <p:cNvPr id="14337" name="Picture 1" descr="http://www.pojdelo.ru/ogn/og_images/oy3.jpe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0"/>
            <a:ext cx="2049591" cy="3786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71670" y="0"/>
          <a:ext cx="7072330" cy="6643708"/>
        </p:xfrm>
        <a:graphic>
          <a:graphicData uri="http://schemas.openxmlformats.org/drawingml/2006/table">
            <a:tbl>
              <a:tblPr/>
              <a:tblGrid>
                <a:gridCol w="3536165"/>
                <a:gridCol w="3536165"/>
              </a:tblGrid>
              <a:tr h="285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926" marR="6926" marT="6926" marB="69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6926" marR="6926" marT="6926" marB="69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Характеристика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82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Код продукции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48 5431 0046*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82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ТУ 4854-158-21352393-96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82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Код предприятия-изготовителя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21352393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684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Огнетушащее вещество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двуокись углерода, </a:t>
                      </a:r>
                      <a:br>
                        <a:rPr lang="ru-RU" sz="1400" b="1" dirty="0">
                          <a:latin typeface="Courier New CYR"/>
                          <a:ea typeface="Times New Roman"/>
                        </a:rPr>
                      </a:b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ГОСТ 8050-85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536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Вместимость корпуса (согласно НТД завода изготовителя баллонов), 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20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536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Огнетушащая способность (по классу В) не менее, М</a:t>
                      </a:r>
                      <a:r>
                        <a:rPr lang="ru-RU" sz="1400" b="1" baseline="30000" dirty="0">
                          <a:latin typeface="Courier New CYR"/>
                          <a:ea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2,52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536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14,0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68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55В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360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Максимальное 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536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12 (не менее)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536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4,0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68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- 40 ... +50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68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50 (не более)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68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Габаритные размеры, мм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415х280х1250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  <a:tr h="268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Средний срок службы, лет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  <p:pic>
        <p:nvPicPr>
          <p:cNvPr id="13313" name="Picture 1" descr="http://www.pojdelo.ru/ogn/og_images/oy25.jpe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0"/>
            <a:ext cx="2071670" cy="3857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http://www.pojdelo.ru/ogn/og_images/oy10.jpe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0"/>
            <a:ext cx="2166097" cy="4214818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217854" y="214292"/>
          <a:ext cx="6926146" cy="6357979"/>
        </p:xfrm>
        <a:graphic>
          <a:graphicData uri="http://schemas.openxmlformats.org/drawingml/2006/table">
            <a:tbl>
              <a:tblPr/>
              <a:tblGrid>
                <a:gridCol w="4374408"/>
                <a:gridCol w="2551738"/>
              </a:tblGrid>
              <a:tr h="355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Показатели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Характеристика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76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Код продукции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48 5431 0045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76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Нормативный документ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ТУ 4854-152-21352393-95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76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Код предприятия-изготовителя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21352393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3907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Arial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Огнетушащее вещество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двуокись углерода, </a:t>
                      </a:r>
                      <a:br>
                        <a:rPr lang="ru-RU" sz="1400" b="1">
                          <a:latin typeface="Courier New CYR"/>
                          <a:ea typeface="Times New Roman"/>
                        </a:rPr>
                      </a:b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ГОСТ 8050-85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7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Вместимость корпуса (согласно НТД завода изготовителя баллонов), 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7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Огнетушащая способность (по классу В) не менее, М</a:t>
                      </a:r>
                      <a:r>
                        <a:rPr lang="ru-RU" sz="1400" b="1" baseline="30000">
                          <a:latin typeface="Courier New CYR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1,8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7,0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55В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Максимальное 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78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15 (не менее)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3,0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- 40 ... +50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30,0 (не более)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Габаритные размеры, мм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1200х370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4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Средний срок службы, лет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421136" y="4"/>
          <a:ext cx="6722864" cy="6643703"/>
        </p:xfrm>
        <a:graphic>
          <a:graphicData uri="http://schemas.openxmlformats.org/drawingml/2006/table">
            <a:tbl>
              <a:tblPr/>
              <a:tblGrid>
                <a:gridCol w="3361432"/>
                <a:gridCol w="3361432"/>
              </a:tblGrid>
              <a:tr h="3464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7075" marR="7075" marT="7075" marB="70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 marL="7075" marR="7075" marT="7075" marB="70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36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Характеристика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75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Код продукции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48 5431 1050*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75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ТУ 4854-148-21352393-95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575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Код предприятия-изготовителя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21352393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2358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Arial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98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Огнетушащее вещество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двуокись углерода, ГОСТ 8050-85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7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Вместимость корпуса (согласно НТД завода изготовителя баллонов), л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8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7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Огнетушащая способность (по классу В) не менее, М</a:t>
                      </a:r>
                      <a:r>
                        <a:rPr lang="ru-RU" sz="1400" b="1" baseline="30000">
                          <a:latin typeface="Courier New CYR"/>
                          <a:ea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1,8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7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5,6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2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55В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7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Максимальное 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15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7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12 (не менее)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47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3.0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2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- 40 ... +50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2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15,8 (не более)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2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Габаритные размеры, мм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1000х570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22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Средний срок службы, лет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  <p:pic>
        <p:nvPicPr>
          <p:cNvPr id="11265" name="Picture 1" descr="http://www.pojdelo.ru/ogn/og_images/oy8.jpe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0" y="0"/>
            <a:ext cx="2357422" cy="5144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Огнетушители порошковые (ОП)</a:t>
            </a:r>
            <a:endParaRPr lang="ru-RU" dirty="0"/>
          </a:p>
        </p:txBody>
      </p:sp>
      <p:pic>
        <p:nvPicPr>
          <p:cNvPr id="3074" name="Picture 2" descr="op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43240" cy="231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 descr="o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4810539"/>
            <a:ext cx="2714612" cy="204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928794" y="124681"/>
          <a:ext cx="7000926" cy="6643916"/>
        </p:xfrm>
        <a:graphic>
          <a:graphicData uri="http://schemas.openxmlformats.org/drawingml/2006/table">
            <a:tbl>
              <a:tblPr/>
              <a:tblGrid>
                <a:gridCol w="3805110"/>
                <a:gridCol w="1065272"/>
                <a:gridCol w="1065272"/>
                <a:gridCol w="1065272"/>
              </a:tblGrid>
              <a:tr h="287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Courier New CYR"/>
                          <a:ea typeface="Times New Roman"/>
                        </a:rPr>
                        <a:t>Показатели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FF0000"/>
                          </a:solidFill>
                          <a:latin typeface="Courier New CYR"/>
                          <a:ea typeface="Times New Roman"/>
                        </a:rPr>
                        <a:t>ХАРАКТЕРИСТИКИ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Код продукции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48 5433 3124*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48 5433 3124*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48 5433 3124*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624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Нормативный документ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ТУ 4854-157-21352393-96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ТУ 4854-001-07503201-97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ТУ РБ 00153637-017-94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16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Код предприятия-изготовителя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21352393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07503201</a:t>
                      </a:r>
                      <a:br>
                        <a:rPr lang="ru-RU" sz="1400" b="1">
                          <a:latin typeface="Courier New CYR"/>
                          <a:ea typeface="Times New Roman"/>
                        </a:rPr>
                      </a:br>
                      <a:r>
                        <a:rPr lang="ru-RU" sz="1400" b="1">
                          <a:latin typeface="Courier New CYR"/>
                          <a:ea typeface="Times New Roman"/>
                        </a:rPr>
                        <a:t>39362090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00153637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0815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Courier New CYR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Способ вытеснения огнетушащего вещества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Courier New CYR"/>
                          <a:ea typeface="Times New Roman"/>
                        </a:rPr>
                        <a:t>закачной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2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Марка огнетушащего вещества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ПСБ-3, </a:t>
                      </a:r>
                      <a:r>
                        <a:rPr lang="ru-RU" sz="1400" b="1" dirty="0" err="1">
                          <a:latin typeface="Courier New CYR"/>
                          <a:ea typeface="Times New Roman"/>
                        </a:rPr>
                        <a:t>Пирант-АН</a:t>
                      </a: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, ПФ или ПХК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П-2АП, Пирант-А, Пирант-АН,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П-2АП, ПСБ-3, ПФ,</a:t>
                      </a:r>
                      <a:br>
                        <a:rPr lang="ru-RU" sz="1400" b="1">
                          <a:latin typeface="Courier New CYR"/>
                          <a:ea typeface="Times New Roman"/>
                        </a:rPr>
                      </a:b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Пирант-А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832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2,0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2,0</a:t>
                      </a:r>
                      <a:r>
                        <a:rPr lang="ru-RU" sz="1400" b="1" baseline="30000" dirty="0">
                          <a:latin typeface="Courier New CYR"/>
                          <a:ea typeface="Times New Roman"/>
                        </a:rPr>
                        <a:t>+0,1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1,6 (П-2АП)</a:t>
                      </a:r>
                      <a:br>
                        <a:rPr lang="ru-RU" sz="1400" b="1">
                          <a:latin typeface="Courier New CYR"/>
                          <a:ea typeface="Times New Roman"/>
                        </a:rPr>
                      </a:b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1,7 (ПСБ-3)</a:t>
                      </a:r>
                      <a:br>
                        <a:rPr lang="ru-RU" sz="1400" b="1">
                          <a:latin typeface="Courier New CYR"/>
                          <a:ea typeface="Times New Roman"/>
                        </a:rPr>
                      </a:b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1,5 (Пирант-А)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3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Огнетушащая способность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1А, 21В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Рабочее давление, МПа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1,6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1,17-1,62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0,35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16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6,0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6,0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7</a:t>
                      </a:r>
                      <a:r>
                        <a:rPr lang="ru-RU" sz="1400" b="1" baseline="30000" dirty="0">
                          <a:latin typeface="Courier New CYR"/>
                          <a:ea typeface="Times New Roman"/>
                        </a:rPr>
                        <a:t>+2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15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3,0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Диапазон рабочих температур, ° C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-40...+50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-20...+50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230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Полная масса, кг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3,7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4,0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4,5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16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Габаритные размеры, мм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130х325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116х370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115х130х370 (не более)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4163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Средний срок службы, лет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ourier New CYR"/>
                          <a:ea typeface="Times New Roman"/>
                        </a:rPr>
                        <a:t>10 (не менее)</a:t>
                      </a: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  <p:pic>
        <p:nvPicPr>
          <p:cNvPr id="10241" name="Picture 1" descr="op2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33575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71670" y="214290"/>
          <a:ext cx="6858015" cy="6429421"/>
        </p:xfrm>
        <a:graphic>
          <a:graphicData uri="http://schemas.openxmlformats.org/drawingml/2006/table">
            <a:tbl>
              <a:tblPr/>
              <a:tblGrid>
                <a:gridCol w="3154687"/>
                <a:gridCol w="960121"/>
                <a:gridCol w="1920245"/>
                <a:gridCol w="822962"/>
              </a:tblGrid>
              <a:tr h="195447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FF7700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7700"/>
                          </a:solidFill>
                          <a:latin typeface="Times New Roman"/>
                          <a:ea typeface="Times New Roman"/>
                        </a:rPr>
                        <a:t>Модель огнетушителя переносного порошкового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4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7700"/>
                          </a:solidFill>
                          <a:latin typeface="Courier New CYR"/>
                          <a:ea typeface="Times New Roman"/>
                        </a:rPr>
                        <a:t>ОПУ-5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FF7700"/>
                          </a:solidFill>
                          <a:latin typeface="Courier New CYR"/>
                          <a:ea typeface="Times New Roman"/>
                        </a:rPr>
                        <a:t>ОПУ-5-04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Код продукции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48 5433 3101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48 5433 3194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566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Нормативный документ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ТУ 84.75-04304.04-89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ТУ 310.144-025-95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Код предприятия-изготовителя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07503201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03936239</a:t>
                      </a:r>
                      <a:br>
                        <a:rPr lang="ru-RU" sz="1200" b="1" dirty="0">
                          <a:latin typeface="Courier New CYR"/>
                          <a:ea typeface="Times New Roman"/>
                        </a:rPr>
                      </a:b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27526919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00239741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195447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FF7700"/>
                          </a:solidFill>
                          <a:latin typeface="Times New Roman"/>
                          <a:ea typeface="Times New Roman"/>
                        </a:rPr>
                        <a:t>ТАКТИКО-ТЕХНИЧЕСКИЕ И ЭКСПЛУАТАЦИОННЫЕ ХАРАКТЕРИСТИКИ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Способ вытеснения огнетушащего вещества 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с баллоном сжатого газа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586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Марка огнетушащего вещества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П-2АП, </a:t>
                      </a:r>
                      <a:br>
                        <a:rPr lang="ru-RU" sz="1200" b="1" dirty="0">
                          <a:latin typeface="Courier New CYR"/>
                          <a:ea typeface="Times New Roman"/>
                        </a:rPr>
                      </a:br>
                      <a:r>
                        <a:rPr lang="ru-RU" sz="1200" b="1" dirty="0" err="1">
                          <a:latin typeface="Courier New CYR"/>
                          <a:ea typeface="Times New Roman"/>
                        </a:rPr>
                        <a:t>Пирант-А</a:t>
                      </a: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,</a:t>
                      </a:r>
                      <a:br>
                        <a:rPr lang="ru-RU" sz="1200" b="1" dirty="0">
                          <a:latin typeface="Courier New CYR"/>
                          <a:ea typeface="Times New Roman"/>
                        </a:rPr>
                      </a:br>
                      <a:r>
                        <a:rPr lang="ru-RU" sz="1200" b="1" dirty="0" err="1">
                          <a:latin typeface="Courier New CYR"/>
                          <a:ea typeface="Times New Roman"/>
                        </a:rPr>
                        <a:t>Пирант-АН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Courier New CYR"/>
                          <a:ea typeface="Times New Roman"/>
                        </a:rPr>
                        <a:t>Пирант-А</a:t>
                      </a: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, </a:t>
                      </a:r>
                      <a:r>
                        <a:rPr lang="ru-RU" sz="1200" b="1" dirty="0" err="1">
                          <a:latin typeface="Courier New CYR"/>
                          <a:ea typeface="Times New Roman"/>
                        </a:rPr>
                        <a:t>Пирант-АН</a:t>
                      </a: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, ПСБ-3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7817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Масса заряда огнетушащего вещества, кг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3,8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3,48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3,5 </a:t>
                      </a:r>
                      <a:r>
                        <a:rPr lang="ru-RU" sz="1200" b="1" dirty="0" err="1">
                          <a:latin typeface="Courier New CYR"/>
                          <a:ea typeface="Times New Roman"/>
                        </a:rPr>
                        <a:t>Пирант-А</a:t>
                      </a: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, </a:t>
                      </a:r>
                      <a:r>
                        <a:rPr lang="ru-RU" sz="1200" b="1" dirty="0" err="1">
                          <a:latin typeface="Courier New CYR"/>
                          <a:ea typeface="Times New Roman"/>
                        </a:rPr>
                        <a:t>Пирант-АН</a:t>
                      </a: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/>
                      </a:r>
                      <a:br>
                        <a:rPr lang="ru-RU" sz="1200" b="1" dirty="0">
                          <a:latin typeface="Courier New CYR"/>
                          <a:ea typeface="Times New Roman"/>
                        </a:rPr>
                      </a:b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4,5 ПСБ-3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195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Огнетушащая способность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2А, 55В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2А, 55В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Рабочее давление, МПа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0,8</a:t>
                      </a:r>
                      <a:r>
                        <a:rPr lang="ru-RU" sz="1200" b="1" baseline="30000" dirty="0">
                          <a:latin typeface="Courier New CYR"/>
                          <a:ea typeface="Times New Roman"/>
                        </a:rPr>
                        <a:t>+0,15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Продолжительность подачи огнетушащего вещества, с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9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15</a:t>
                      </a:r>
                      <a:r>
                        <a:rPr lang="ru-RU" sz="1200" b="1" baseline="30000" dirty="0">
                          <a:latin typeface="Courier New CYR"/>
                          <a:ea typeface="Times New Roman"/>
                        </a:rPr>
                        <a:t>+5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Длина струи огнетушащего вещества, 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3,0 (не менее)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5,0 (не менее)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5,0 (не менее)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Диапазон рабочих температур, ° C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-50...+50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1954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Полная масса, кг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8,8 (не более)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9,5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Габаритные размеры, мм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420х150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416х150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  <a:tr h="3908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Средний срок службы, лет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10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ourier New CYR"/>
                          <a:ea typeface="Times New Roman"/>
                        </a:rPr>
                        <a:t>нет данных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FFFF"/>
                    </a:solidFill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8" name="Picture 2" descr="opy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43894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E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</TotalTime>
  <Words>1279</Words>
  <PresentationFormat>Экран (4:3)</PresentationFormat>
  <Paragraphs>444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Огнетушители</vt:lpstr>
      <vt:lpstr>Огнетушители углекислотные (ОУ)</vt:lpstr>
      <vt:lpstr>Слайд 3</vt:lpstr>
      <vt:lpstr>Слайд 4</vt:lpstr>
      <vt:lpstr>Слайд 5</vt:lpstr>
      <vt:lpstr>Слайд 6</vt:lpstr>
      <vt:lpstr>Огнетушители порошковые (ОП)</vt:lpstr>
      <vt:lpstr>Слайд 8</vt:lpstr>
      <vt:lpstr>Слайд 9</vt:lpstr>
      <vt:lpstr>Слайд 10</vt:lpstr>
      <vt:lpstr>Слайд 11</vt:lpstr>
      <vt:lpstr>Огнетушители воздушно-пенные (ОВП)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Seniy</cp:lastModifiedBy>
  <cp:revision>7</cp:revision>
  <dcterms:modified xsi:type="dcterms:W3CDTF">2007-11-13T04:05:15Z</dcterms:modified>
</cp:coreProperties>
</file>