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58BE0C-8A27-4BFD-B40E-86FBA6BEDFC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48512C8-4354-49CF-9D5F-DA0FEB0C9D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ОРРОЗИЯ МЕТАЛЛОВ Способы защиты от корро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5572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ВИДЫ КОРРОЗИИ ЭЛЕКТРОХИМИЧЕСКАЯ – это разрушение металлов, которое сопровождается возникновением электрического тока в воде или среде другого электролита.Химические процессы – это окисление корродируемого металла, отдача электронов.Электрические пр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09"/>
            <a:ext cx="8358246" cy="5965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УСЛОВИЯ, СПОСОБСТВУЮЩИЕ ЭЛЕКТРОХИМИЧЕСКОЙ КОРРОЗИИ Положение металла в ряду активности металлов: чем они дальше расположены друг от друга, тем быстрее происходит коррозия.Чистота металла: примеси ускоряют коррозию.Неровности поверхности металла, тре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14290"/>
            <a:ext cx="8477309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СПОСОБЫ ЗАЩИТЫ ОТ КОРРОЗИИ Нанесение защитных покрытий (лаки, краски, эмали);Покрытие другим металлом (позолота, серебрение, хромирование, цинкование);Создание и использование антикоррозионных сплавовВведение в среду ингибиторов, снижающих агрессивн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14290"/>
            <a:ext cx="854874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ppt4web.ru/images/150/8096/640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161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оррозия – от лат. corrodere - разъед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Ежегодно 1/4 всего произведенного Fe теряется из-за корро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8001056" cy="5857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pt4web.ru/images/150/8097/64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8001056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Химически чистое железо не ржавеет, т.к. не содержит примес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929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1813 г. Гемфри Деви открыл электрохимическую коррозию метал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19155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Защита от коррозии Защитное покрытие ( лак, масло, краска, покрытие некорродирующим металлом – Cr, Sn, Zn) Нержавеющие стали Ингибиторы коррозии Протекторная защи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3" y="428604"/>
            <a:ext cx="802486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ИСТОРИЧЕСКИЙ ЭТА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Защитное покрыт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50009"/>
            <a:ext cx="7953431" cy="617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Нержавеющая ста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8001055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Протекторная защи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Вопросы Что такое коррозия? Какие виды коррозии существуют? Дайте определения. Почему не корродируют чистые металлы? Какой металл будет разрушаться при контакте во влажной среде: меди и цинка, алюминия и магния? Почему? Назовите основные способы защ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0112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Кроссворд «Коррозия» Список слов: 1 слово. Вид коррозии, связанный с возникновением электрического тока. 2 слово. Металл, который содержит «нержавейка». 3 слово. Неметаллическое покрытие от коррозии. 4 слово. Коррозия железа и его сплавов. 5 слово.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82150"/>
            <a:ext cx="7929618" cy="5947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Слово 7. Активный металл, который присоединяют к конструкции для предохранения от коррозии. Нажми на номер слова, появится определение. Нажми ещё раз, определение исчезнет. А потом можно открыть слово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774" y="250009"/>
            <a:ext cx="8327506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fs1.ppt4web.ru/images/3258/57067/64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9" y="214290"/>
            <a:ext cx="869159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ИНФОРМАЦИОННЫЙ ЭТАП КОРРОЗИЯ – самопроизвольное разрушение металлов и сплавов в результате химического или электрохимического взаимодействия их с окружающей средой.Это окислительно-восстановительная реакция, при которой атомы металла превращаются в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ЗНАЧЕНИЕ КОРРОЗИИ Вызывает серьезные экологические последствия: утечка нефти, газа, других химических продуктов.Недопустима во многих отраслях промышленности: авиационной, химического, нефтяного и атомного машиностроения.Отрицательно влияет на жизнь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8286808" cy="6107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ФАКТОРЫ, ВЫЗЫВАЮЩИЕ КОРРОЗИЮ Кислород и влага атмосферыУглекислый и сернистый газы, содержащиеся в атмосфере Морская водаГрунтовые в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429684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fs1.ppt4web.ru/images/3258/57067/640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09" y="285728"/>
            <a:ext cx="8334433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ВИДЫ КОРРОЗИИ ХИМИЧЕСКАЯ – это разрушение металлов и сплавов в результате их химического взаимодействия с веществами окружающей среды.Защитная оксидная пленка на поверхности алюминия Рыхлая пленка на поверхности железа, приводящая к разрушению мета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214290"/>
            <a:ext cx="831062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ХИМИЧЕСКАЯ КОРРОЗ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07" y="214290"/>
            <a:ext cx="8524935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122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Коррозия металлов и способы защиты от неё</dc:title>
  <dc:creator>Nick</dc:creator>
  <cp:lastModifiedBy>Nick</cp:lastModifiedBy>
  <cp:revision>12</cp:revision>
  <dcterms:created xsi:type="dcterms:W3CDTF">2016-03-31T19:12:22Z</dcterms:created>
  <dcterms:modified xsi:type="dcterms:W3CDTF">2016-04-16T19:29:13Z</dcterms:modified>
</cp:coreProperties>
</file>