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psk.ru/index.php/stati/materialy/24-mineralnye-vyazhushchie-veshchestva/12-obshchie-svedeniya-o-mineralnyz-vyazhushchikh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forpsk.ru/index.php/stati/materialy/24-mineralnye-vyazhushchie-veshchestva/12-obshchie-svedeniya-o-mineralnyz-vyazhushchik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«</a:t>
            </a:r>
            <a:r>
              <a:rPr lang="ru-RU" dirty="0" err="1"/>
              <a:t>мгк</a:t>
            </a:r>
            <a:r>
              <a:rPr lang="ru-RU" dirty="0"/>
              <a:t> строительства» имени В.Г Каменского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hlinkClick r:id="rId2"/>
              </a:rPr>
              <a:t>Общие сведения о минеральных </a:t>
            </a:r>
            <a:r>
              <a:rPr lang="ru-RU" b="1" dirty="0" smtClean="0">
                <a:hlinkClick r:id="rId2"/>
              </a:rPr>
              <a:t>вяжущих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2413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Сроки схватывания необходимо знать, так как все работы со смесями на основе вяжущих должны заканчиваться до начала их схватывания, пока они не потеряли пластичности. </a:t>
            </a:r>
            <a:r>
              <a:rPr lang="ru-RU"/>
              <a:t>Повторное перемешивание после схватывания, особенно с добавлением воды, может привести к существенному снижению прочности материала на этом вяжущем.</a:t>
            </a:r>
          </a:p>
        </p:txBody>
      </p:sp>
    </p:spTree>
    <p:extLst>
      <p:ext uri="{BB962C8B-B14F-4D97-AF65-F5344CB8AC3E}">
        <p14:creationId xmlns:p14="http://schemas.microsoft.com/office/powerpoint/2010/main" val="2508259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hlinkClick r:id="rId2"/>
              </a:rPr>
              <a:t>Общие сведения о минеральных вяжущих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Минеральными вяжущими принято называть вещества, способные при </a:t>
            </a:r>
            <a:r>
              <a:rPr lang="ru-RU" dirty="0" err="1"/>
              <a:t>затворении</a:t>
            </a:r>
            <a:r>
              <a:rPr lang="ru-RU" dirty="0"/>
              <a:t> водой образовывать пластичное тесто, которое со временем затвердевая превращается в камень и будучи смешано с каменными материалами связывает их в единый монолит.</a:t>
            </a:r>
          </a:p>
          <a:p>
            <a:r>
              <a:rPr lang="ru-RU" dirty="0"/>
              <a:t>Получение искусственного камня (конгломерата), которым является затвердевший камень в результате физико-химических превращений в процессе твердения вяжущих, основан на втором законе термодинамики, который в популярной форме можно выразить следующим образом: «Всякая </a:t>
            </a:r>
            <a:r>
              <a:rPr lang="ru-RU" dirty="0" err="1"/>
              <a:t>термодинамически</a:t>
            </a:r>
            <a:r>
              <a:rPr lang="ru-RU" dirty="0"/>
              <a:t> устойчивая система будучи выведена из равновесия стремится занять устойчивое положение».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863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Действительно, горная порода — кристаллическая, относительно устойчивая система, при обжиге теряет атомы (ионы) из кристаллической решетки, которая в результате этого процесса деформируется, переводя систему в неустойчивое - и как следствие - химически активное состояние.</a:t>
            </a:r>
          </a:p>
          <a:p>
            <a:r>
              <a:rPr lang="ru-RU" dirty="0"/>
              <a:t>Если теперь эту химически активную систему затворить водой, то за счет физико-химических процессов в кристаллическую решетку </a:t>
            </a:r>
            <a:r>
              <a:rPr lang="ru-RU" dirty="0" err="1"/>
              <a:t>обоженного</a:t>
            </a:r>
            <a:r>
              <a:rPr lang="ru-RU" dirty="0"/>
              <a:t> продукта будут внедряться подвижные атомы (ионы), переводя последнюю в конфигурацию более правильной формы по сравнению с решеткой обожженного продукта, т. е. более устойчивую систему. Пусть эта система будет и менее устойчивой в сравнении с системой исходного сырья, однако она будет обладать прочностью достаточной, по крайней мере, для получения искусственного конгломерата типа бетона.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7417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Процессам твердения вяжущих веществ было посвящено много исследовательских работ, в результате которых были разработаны теории твердения. Наиболее известными работами в этой области являются работы французского ученого </a:t>
            </a:r>
            <a:r>
              <a:rPr lang="ru-RU" dirty="0" err="1"/>
              <a:t>Ле</a:t>
            </a:r>
            <a:r>
              <a:rPr lang="ru-RU" dirty="0"/>
              <a:t> </a:t>
            </a:r>
            <a:r>
              <a:rPr lang="ru-RU" dirty="0" err="1"/>
              <a:t>Шателье</a:t>
            </a:r>
            <a:r>
              <a:rPr lang="ru-RU" dirty="0"/>
              <a:t>, немецкого - </a:t>
            </a:r>
            <a:r>
              <a:rPr lang="ru-RU" dirty="0" err="1"/>
              <a:t>Михаэлиса</a:t>
            </a:r>
            <a:r>
              <a:rPr lang="ru-RU" dirty="0"/>
              <a:t> и российских академиков А. А. </a:t>
            </a:r>
            <a:r>
              <a:rPr lang="ru-RU" dirty="0" err="1"/>
              <a:t>Байкова</a:t>
            </a:r>
            <a:r>
              <a:rPr lang="ru-RU" dirty="0"/>
              <a:t> и П. А. </a:t>
            </a:r>
            <a:r>
              <a:rPr lang="ru-RU" dirty="0" err="1"/>
              <a:t>Ребиндера</a:t>
            </a:r>
            <a:r>
              <a:rPr lang="ru-RU" dirty="0"/>
              <a:t>. Не вдаваясь в подробности каждой из теорий твердения, следует сказать, что основополагающей в настоящее время является теория твердения, разработанная акад. А. А. Байковым и дополненная П. А. </a:t>
            </a:r>
            <a:r>
              <a:rPr lang="ru-RU" dirty="0" err="1"/>
              <a:t>Ребиндером</a:t>
            </a:r>
            <a:r>
              <a:rPr lang="ru-RU" dirty="0"/>
              <a:t> и его научной школой. По теории А. А. </a:t>
            </a:r>
            <a:r>
              <a:rPr lang="ru-RU" dirty="0" err="1"/>
              <a:t>Байкова</a:t>
            </a:r>
            <a:r>
              <a:rPr lang="ru-RU" dirty="0"/>
              <a:t> весь процесс перехода вяжущего в состояние искусственного камня разбит на три периода:</a:t>
            </a:r>
          </a:p>
          <a:p>
            <a:r>
              <a:rPr lang="ru-RU" dirty="0"/>
              <a:t>1) растворение и гидратацию,</a:t>
            </a:r>
            <a:br>
              <a:rPr lang="ru-RU" dirty="0"/>
            </a:br>
            <a:r>
              <a:rPr lang="ru-RU" dirty="0"/>
              <a:t>2) </a:t>
            </a:r>
            <a:r>
              <a:rPr lang="ru-RU" dirty="0" err="1"/>
              <a:t>коллоидацию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3) кристаллизацию новообразований.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039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Рассмотрим более подробно эти периоды:</a:t>
            </a:r>
          </a:p>
          <a:p>
            <a:r>
              <a:rPr lang="ru-RU" dirty="0"/>
              <a:t>1. При </a:t>
            </a:r>
            <a:r>
              <a:rPr lang="ru-RU" dirty="0" err="1"/>
              <a:t>затворении</a:t>
            </a:r>
            <a:r>
              <a:rPr lang="ru-RU" dirty="0"/>
              <a:t> вяжущего водой происходит выделение молекул с поверхности зерен вяжущего в водную среду, которые сразу же взаимодействуют с водой, образуя гидратные соединения (новообразования). Возьмем для примера строительный гипс: после растворения полуводного гипса происходит его гидратация по реакции CaSO</a:t>
            </a:r>
            <a:r>
              <a:rPr lang="ru-RU" baseline="-25000" dirty="0"/>
              <a:t>4</a:t>
            </a:r>
            <a:r>
              <a:rPr lang="ru-RU" dirty="0"/>
              <a:t>·0,5H</a:t>
            </a:r>
            <a:r>
              <a:rPr lang="ru-RU" baseline="-25000" dirty="0"/>
              <a:t>2</a:t>
            </a:r>
            <a:r>
              <a:rPr lang="ru-RU" dirty="0"/>
              <a:t>O + 1,5Н</a:t>
            </a:r>
            <a:r>
              <a:rPr lang="ru-RU" baseline="-25000" dirty="0"/>
              <a:t>2</a:t>
            </a:r>
            <a:r>
              <a:rPr lang="ru-RU" dirty="0"/>
              <a:t>О = CaSO</a:t>
            </a:r>
            <a:r>
              <a:rPr lang="ru-RU" baseline="-25000" dirty="0"/>
              <a:t>4</a:t>
            </a:r>
            <a:r>
              <a:rPr lang="ru-RU" dirty="0"/>
              <a:t>·2H</a:t>
            </a:r>
            <a:r>
              <a:rPr lang="ru-RU" baseline="-25000" dirty="0"/>
              <a:t>2</a:t>
            </a:r>
            <a:r>
              <a:rPr lang="ru-RU" dirty="0"/>
              <a:t>О.</a:t>
            </a:r>
            <a:br>
              <a:rPr lang="ru-RU" dirty="0"/>
            </a:br>
            <a:r>
              <a:rPr lang="ru-RU" dirty="0"/>
              <a:t>Следует отметить, что реакции взаимодействия между водой и вяжущим веществом протекают и на поверхности зерен (топохимические реакции). Этот процесс протекает до тех пор пока, не получится насыщенного раствора.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7432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2. Поскольку растворимость исходного вещества выше, чем полученных новообразований, то молекулы последних начинают образовывать коллоидные частицы (с целью снижения поверхностной энергии в системе). Связь между коллоидными частицами обусловливается межмолекулярными силами через тонкие прослойки воды, в результате образуется </a:t>
            </a:r>
            <a:r>
              <a:rPr lang="ru-RU" dirty="0" err="1"/>
              <a:t>коагуляционная</a:t>
            </a:r>
            <a:r>
              <a:rPr lang="ru-RU" dirty="0"/>
              <a:t> структура, при которой система начинает терять </a:t>
            </a:r>
            <a:r>
              <a:rPr lang="ru-RU" dirty="0" err="1"/>
              <a:t>вязкотекучее</a:t>
            </a:r>
            <a:r>
              <a:rPr lang="ru-RU" dirty="0"/>
              <a:t> состояние, которое строители называют «схватыванием». Заметим также, что </a:t>
            </a:r>
            <a:r>
              <a:rPr lang="ru-RU" dirty="0" err="1"/>
              <a:t>коагуляционная</a:t>
            </a:r>
            <a:r>
              <a:rPr lang="ru-RU" dirty="0"/>
              <a:t> структура обладает «</a:t>
            </a:r>
            <a:r>
              <a:rPr lang="ru-RU" dirty="0" err="1"/>
              <a:t>тиксотропными</a:t>
            </a:r>
            <a:r>
              <a:rPr lang="ru-RU" dirty="0"/>
              <a:t>» свойствами, т. е. при приложении нагрузки, например вибрационной, тесто переходит в текучее состояние за счет разрушения непрочных сил физического взаимодействия с последующим восстановлением </a:t>
            </a:r>
            <a:r>
              <a:rPr lang="ru-RU" dirty="0" err="1"/>
              <a:t>коагуляционной</a:t>
            </a:r>
            <a:r>
              <a:rPr lang="ru-RU" dirty="0"/>
              <a:t> структуры после снятия приложенных воздействий. Этот момент является важным в технологии бетонов.</a:t>
            </a:r>
          </a:p>
        </p:txBody>
      </p:sp>
    </p:spTree>
    <p:extLst>
      <p:ext uri="{BB962C8B-B14F-4D97-AF65-F5344CB8AC3E}">
        <p14:creationId xmlns:p14="http://schemas.microsoft.com/office/powerpoint/2010/main" val="206417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3. В процессе продолжающегося растворения исходного вещества и последующего образования коллоидных частиц система насыщается настолько, что коллоидные частицы сближаются между собой на расстояния ионных радиусов, тогда возникают силы химического взаимодействия, в результате которых в системе начинают образовываться кристаллические сростки. В процессе образования кристаллических сростков система переходит в камнеподобное состояние с необратимой структурой. Следует отметить, что в затвердевающем камне одновременно присутствуют </a:t>
            </a:r>
            <a:r>
              <a:rPr lang="ru-RU" dirty="0" err="1"/>
              <a:t>коагуляционная</a:t>
            </a:r>
            <a:r>
              <a:rPr lang="ru-RU" dirty="0"/>
              <a:t> и кристаллизационная структуры, соотношение между которыми в процессе твердения постоянно меняется.</a:t>
            </a:r>
          </a:p>
        </p:txBody>
      </p:sp>
    </p:spTree>
    <p:extLst>
      <p:ext uri="{BB962C8B-B14F-4D97-AF65-F5344CB8AC3E}">
        <p14:creationId xmlns:p14="http://schemas.microsoft.com/office/powerpoint/2010/main" val="2019359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Прочность вяжущих изменяется во времени, поэтому ее оценивают по прочности (обычно на сжатие и изгиб) стандартных образцов, твердевших определенное время в условиях, установленных стандартом. По этим показателям устанавливают марку вяжущего. Например, марка гипсовых вяжущих определяется по прочности образцов из гипсового теста спустя 2 ч после их изготовления, а портландцемента — по прочности образцов из цементно-песчаного раствора — через 28 суток твердения во влажных условиях при температуре (20 ± 2 ) °С.</a:t>
            </a:r>
          </a:p>
          <a:p>
            <a:r>
              <a:rPr lang="ru-RU" dirty="0"/>
              <a:t>Скорость твердения — другая не менее важная характеристика вяжущих. Очень высокой скоростью твердения обладают гипсовые вяжущие: они полностью затвердевают за несколько часов; очень медленно твердеет воздушная известь: процесс ее твердения длится сотни лет.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156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процессе твердения строители различают две стадии: схватывание и набор прочности (собственно твердение). Такое членение процесса имеет весьма условный характер, но оно удобно для практических целей.</a:t>
            </a:r>
          </a:p>
          <a:p>
            <a:r>
              <a:rPr lang="ru-RU" dirty="0"/>
              <a:t>Схватывание — потеря тестом вяжущего пластично-вязких свойств. Момент, когда появляются первые признаки </a:t>
            </a:r>
            <a:r>
              <a:rPr lang="ru-RU" dirty="0" err="1"/>
              <a:t>загустевания</a:t>
            </a:r>
            <a:r>
              <a:rPr lang="ru-RU" dirty="0"/>
              <a:t> теста, называют началом схватывания. Момент, когда тесто превращается в твердое тело, окончательно теряя пластичность, но не приобретая еще практически значимой прочности, называют концом схватывания. Сроки схватывания гипса 4…30 мин, портландцемента — несколько часов. Схватывание — явление, характерное для вяжущих, твердеющих по физико-химическому механизму (гипс, цементы). У простейших вяжущих (глина, известь), твердеющих в результате испарения воды, этап схватывания отсутствует.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6811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879</Words>
  <Application>Microsoft Office PowerPoint</Application>
  <PresentationFormat>Широкоэкранный</PresentationFormat>
  <Paragraphs>18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Легкий дым</vt:lpstr>
      <vt:lpstr>«мгк строительства» имени В.Г Каменского</vt:lpstr>
      <vt:lpstr>Общие сведения о минеральных вяжущих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«мгк строительства» имени В.Г Каменского</dc:title>
  <dc:creator>Учетная запись Майкрософт</dc:creator>
  <cp:lastModifiedBy>Илья Богдан</cp:lastModifiedBy>
  <cp:revision>2</cp:revision>
  <dcterms:created xsi:type="dcterms:W3CDTF">2023-04-09T17:57:06Z</dcterms:created>
  <dcterms:modified xsi:type="dcterms:W3CDTF">2023-06-13T20:09:17Z</dcterms:modified>
</cp:coreProperties>
</file>