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70" r:id="rId10"/>
    <p:sldId id="265" r:id="rId11"/>
    <p:sldId id="269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2F122A3-BE8B-4380-94F2-1DA97F23F7BB}">
          <p14:sldIdLst>
            <p14:sldId id="256"/>
            <p14:sldId id="257"/>
            <p14:sldId id="258"/>
            <p14:sldId id="259"/>
            <p14:sldId id="260"/>
            <p14:sldId id="263"/>
            <p14:sldId id="261"/>
            <p14:sldId id="264"/>
            <p14:sldId id="270"/>
            <p14:sldId id="265"/>
            <p14:sldId id="269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9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1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9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6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1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1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7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6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0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76BD2B-425D-4B97-9233-8C06A2B9953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E56AEAE-1698-4E50-80EC-33C6E442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7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BBF7C-7AA2-8745-9EF0-B73AA8FD8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6" y="1469026"/>
            <a:ext cx="10572000" cy="2804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>
                <a:solidFill>
                  <a:schemeClr val="bg1"/>
                </a:solidFill>
                <a:cs typeface="Times New Roman" panose="02020603050405020304" pitchFamily="18" charset="0"/>
              </a:rPr>
              <a:t>Битумы и дёгти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6D30D2-6265-A5B3-EF9A-CEE44F668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7" y="5178287"/>
            <a:ext cx="6122504" cy="1580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УО </a:t>
            </a:r>
            <a:r>
              <a:rPr lang="ru-RU" sz="2000" dirty="0">
                <a:cs typeface="Times New Roman" panose="02020603050405020304" pitchFamily="18" charset="0"/>
              </a:rPr>
              <a:t>«Минский государственный колледж строительства имени В.Г. Каменского»</a:t>
            </a:r>
          </a:p>
        </p:txBody>
      </p:sp>
    </p:spTree>
    <p:extLst>
      <p:ext uri="{BB962C8B-B14F-4D97-AF65-F5344CB8AC3E}">
        <p14:creationId xmlns:p14="http://schemas.microsoft.com/office/powerpoint/2010/main" val="338253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F60CF-DA36-2035-5EC2-95F783AB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Дегти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0464C1-603E-8DC7-9814-EA237A490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09" y="2715180"/>
            <a:ext cx="3936749" cy="357904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B6DE7A6-15E0-6EDA-8720-9F11469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60738"/>
            <a:ext cx="8130209" cy="4487932"/>
          </a:xfrm>
        </p:spPr>
        <p:txBody>
          <a:bodyPr>
            <a:noAutofit/>
          </a:bodyPr>
          <a:lstStyle/>
          <a:p>
            <a:r>
              <a:rPr lang="ru-RU" sz="2000" dirty="0"/>
              <a:t>Что такое деготь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ru-RU" sz="2000" dirty="0"/>
              <a:t>Начнем с того, что деготь является жидким продуктом – в большинстве случаев древесной смолой. Состав его очень сложный. Во многом зависит от того, как делали деготь и из какого сырья он добывался – об этом расскажем чуть позже. Может содержать бензол, фенол, ряд смол, толуол, крезол, гваякол и другие сложные компоненты.</a:t>
            </a:r>
          </a:p>
          <a:p>
            <a:endParaRPr lang="ru-RU" sz="2000" dirty="0"/>
          </a:p>
          <a:p>
            <a:r>
              <a:rPr lang="ru-RU" sz="2000" dirty="0"/>
              <a:t>Искусственный деготь</a:t>
            </a:r>
          </a:p>
          <a:p>
            <a:r>
              <a:rPr lang="ru-RU" sz="2000" dirty="0"/>
              <a:t>В воде он практически не растворяется, так как имеет меньшую плотность, растекаясь по поверхности. А вот в спирте и щелочи растворяется довольно быстро, зачастую теряя часть изначальных свойств.</a:t>
            </a:r>
          </a:p>
        </p:txBody>
      </p:sp>
    </p:spTree>
    <p:extLst>
      <p:ext uri="{BB962C8B-B14F-4D97-AF65-F5344CB8AC3E}">
        <p14:creationId xmlns:p14="http://schemas.microsoft.com/office/powerpoint/2010/main" val="198833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061A-FBC7-ACAD-7EFD-47D8F77D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консистенции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3A04A-C3D9-C5F4-ED51-78A861D7C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Дёгти - органические вяжущие вещества черного и темно-бурого цвета полутвердой и жидкой консистенции; в их состав входят в основном смеси углеводородов ароматического ряда и их неметаллических производных - кислорода, азота и серы. Дегти бывают каменноугольные, торфяные и древесные; их получают путем деструктивной перегонки (без доступа воздуха) каменного угля, торфа и древесины.</a:t>
            </a:r>
          </a:p>
        </p:txBody>
      </p:sp>
    </p:spTree>
    <p:extLst>
      <p:ext uri="{BB962C8B-B14F-4D97-AF65-F5344CB8AC3E}">
        <p14:creationId xmlns:p14="http://schemas.microsoft.com/office/powerpoint/2010/main" val="192538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368FD-51AF-CE78-7D2A-62805802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дегтя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E0CE6-B7BD-43F6-4155-4373F49A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2216427"/>
            <a:ext cx="11996529" cy="4522304"/>
          </a:xfrm>
        </p:spPr>
        <p:txBody>
          <a:bodyPr>
            <a:normAutofit/>
          </a:bodyPr>
          <a:lstStyle/>
          <a:p>
            <a:r>
              <a:rPr lang="ru-RU" sz="2000" dirty="0"/>
              <a:t>В зависимости от сырья, используемого при добыче вещества, серьезно меняются его свойства. Вообще, классический деготь добывается из березовой коры, реже – из сосновой. Это сырье служило на протяжении многих столетий для добычи ценного вещества, используемого в самых разных сферах жизни человека.</a:t>
            </a:r>
          </a:p>
          <a:p>
            <a:endParaRPr lang="ru-RU" sz="2000" dirty="0"/>
          </a:p>
          <a:p>
            <a:r>
              <a:rPr lang="ru-RU" sz="2000" dirty="0"/>
              <a:t>Сравнительно недавно было разработано немало способов промышленной добычи дегтя из торфа, нефти и даже угля. Правда, при внешней схожести, их свойства сильно различаются, как и состав. Одни могут использоваться в качестве лекарств, в то время как другие являются откровенно ядовитыми, крайне опасными для человеческого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1144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67913-289B-F625-5B9B-6471D73C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65875-979A-D733-9BD8-EFCD2CB58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Применение – в строительстве дегти применяют для производства рулонных кровельных, гидроизоляционных и герметизирующих материалов, изготовления различных мастик, паст, эмульсий и простейших лаков, приготовления асфальтовых бетонов и растворов; </a:t>
            </a:r>
            <a:r>
              <a:rPr lang="ru-RU" sz="2000" dirty="0" err="1"/>
              <a:t>дёгтевые</a:t>
            </a:r>
            <a:r>
              <a:rPr lang="ru-RU" sz="2000" dirty="0"/>
              <a:t> вяжущие применяют при строительстве дорог и изготовлении кровельных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88416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141A2-C28E-20F9-D919-A5C335CE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Вред дегтя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72FD7-2EC1-8C7B-854E-BEFC4E6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2222287"/>
            <a:ext cx="11976652" cy="4526383"/>
          </a:xfrm>
        </p:spPr>
        <p:txBody>
          <a:bodyPr>
            <a:normAutofit/>
          </a:bodyPr>
          <a:lstStyle/>
          <a:p>
            <a:r>
              <a:rPr lang="ru-RU" sz="2000" dirty="0"/>
              <a:t>Любой деготь представляет определенную опасность. Даже чистый березовый, нанесенный на кожу лица, может привести к различным проблемам. Но добытые сложным химическим путем значительно опаснее. Например, деготь, добытый из нефти, представляет опасность даже при обычном хранении. Достаточно вдохнуть пары, исходящие от него, чтобы получить серьезное отравление.</a:t>
            </a:r>
          </a:p>
          <a:p>
            <a:endParaRPr lang="ru-RU" sz="2000" dirty="0"/>
          </a:p>
          <a:p>
            <a:r>
              <a:rPr lang="ru-RU" sz="2000" dirty="0"/>
              <a:t>Поэтому обращаться с ним следует максимально осторожно. Как уже говорилось выше, при нанесении на лицо натуральный древесный деготь обязательно нужно разбавлять любым кремом. Тогда он держится очень долго, приобретает приятный запах и при этом не станет причиной появления проблем с кожей. Ну а со сложными химическими аналогами большинство людей не знакомо. Тот же, кто сталкивается по работе, и так прекрасно знает правила безопасного обращения с ним.</a:t>
            </a:r>
          </a:p>
        </p:txBody>
      </p:sp>
    </p:spTree>
    <p:extLst>
      <p:ext uri="{BB962C8B-B14F-4D97-AF65-F5344CB8AC3E}">
        <p14:creationId xmlns:p14="http://schemas.microsoft.com/office/powerpoint/2010/main" val="109414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E9A34-42A1-7A03-2047-D71F9B05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48" y="446088"/>
            <a:ext cx="3567136" cy="1618396"/>
          </a:xfrm>
        </p:spPr>
        <p:txBody>
          <a:bodyPr/>
          <a:lstStyle/>
          <a:p>
            <a:r>
              <a:rPr lang="ru-RU" sz="4000" dirty="0"/>
              <a:t>Битумы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B872228-897A-B113-0197-E63073E18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119269"/>
            <a:ext cx="3356113" cy="293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6178E84-E525-670D-28A0-726B49F0F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774" y="2246243"/>
            <a:ext cx="5233320" cy="4492487"/>
          </a:xfrm>
        </p:spPr>
        <p:txBody>
          <a:bodyPr>
            <a:noAutofit/>
          </a:bodyPr>
          <a:lstStyle/>
          <a:p>
            <a:r>
              <a:rPr lang="ru-RU" sz="2400" dirty="0"/>
              <a:t>Битум – древнейший строительный и отделочный материал, твердой или жидкой консистенции от темно-бурого до черного цвета. Это смесь высокомолекулярных углеводородов и их производных. Название образовано от латинского «</a:t>
            </a:r>
            <a:r>
              <a:rPr lang="ru-RU" sz="2400" dirty="0" err="1"/>
              <a:t>bitumen</a:t>
            </a:r>
            <a:r>
              <a:rPr lang="ru-RU" sz="2400" dirty="0"/>
              <a:t>», что означает «горная смола», «асфальтовый».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C998B3-19A2-6729-0D78-92B24C4E2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08" y="3429000"/>
            <a:ext cx="3489463" cy="32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87FF-48B7-DFAB-867C-CD1AFBC7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24" y="526774"/>
            <a:ext cx="10571998" cy="1321904"/>
          </a:xfrm>
        </p:spPr>
        <p:txBody>
          <a:bodyPr/>
          <a:lstStyle/>
          <a:p>
            <a:r>
              <a:rPr lang="ru-RU" dirty="0"/>
              <a:t>Классификация по происхождению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94A10-3222-6872-9CCE-8281B0B8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166730"/>
            <a:ext cx="11837503" cy="4452730"/>
          </a:xfrm>
        </p:spPr>
        <p:txBody>
          <a:bodyPr>
            <a:normAutofit/>
          </a:bodyPr>
          <a:lstStyle/>
          <a:p>
            <a:r>
              <a:rPr lang="ru-RU" sz="2000" dirty="0"/>
              <a:t>К появлению природного битума приводит естественная полимеризация и окисление углеводородов нефти в результате длительного воздействия геологических и климатических факторов.</a:t>
            </a:r>
          </a:p>
          <a:p>
            <a:r>
              <a:rPr lang="ru-RU" sz="2000" dirty="0"/>
              <a:t>Искусственный, или технический битум является побочным продуктом переработки нефти-сырца.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29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5EEB6-A261-20C3-D7D6-29AD78E2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типу исходного сырья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BF667-05D9-2B9D-6E15-87650486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2222287"/>
            <a:ext cx="11618843" cy="4397174"/>
          </a:xfrm>
        </p:spPr>
        <p:txBody>
          <a:bodyPr>
            <a:noAutofit/>
          </a:bodyPr>
          <a:lstStyle/>
          <a:p>
            <a:r>
              <a:rPr lang="ru-RU" sz="2000" dirty="0"/>
              <a:t>Битумы торфяные – представляют собой смесь высокомолекулярных одноатомных спиртов, одноатомных высокомолекулярных кислот и эфиров этих кислот и спиртов. Также известно, что в них содержатся парафиновые, терпеновые, ароматические углеводороды и кислородсодержащие соединения. Выделяются из торфа при помощи органических растворителей.</a:t>
            </a:r>
          </a:p>
          <a:p>
            <a:r>
              <a:rPr lang="ru-RU" sz="2000" dirty="0"/>
              <a:t>Используются в литейном производстве, производстве пластмасс и бытовой техники, полирующих и защитных средств для дерева, кожи, бумаги, в медицине.</a:t>
            </a:r>
          </a:p>
          <a:p>
            <a:r>
              <a:rPr lang="ru-RU" sz="2000" dirty="0"/>
              <a:t>Угольные битумы выделяются из некоторых видов ископаемого угля органическими растворителями. Смолы, полученные из угольных битумов, используются при изготовлении лакокрасочных изделий, клеев, битумных эмульсий.</a:t>
            </a:r>
          </a:p>
          <a:p>
            <a:r>
              <a:rPr lang="ru-RU" sz="2000" dirty="0"/>
              <a:t>Нефтяные битумы – продукт переработки нефти. Нефтяные битумы применяются в строительстве для изготовления асфальтных смесей, лакокрасочных, изоляционных и кровельных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98410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CF4E3-0279-9D67-7577-2BCE49B9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консистенции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0A16C-60FC-BFF0-7B9A-ACF982DCE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609671" cy="4466748"/>
          </a:xfrm>
        </p:spPr>
        <p:txBody>
          <a:bodyPr>
            <a:normAutofit/>
          </a:bodyPr>
          <a:lstStyle/>
          <a:p>
            <a:r>
              <a:rPr lang="ru-RU" sz="2000" dirty="0"/>
              <a:t>Твердые</a:t>
            </a:r>
          </a:p>
          <a:p>
            <a:r>
              <a:rPr lang="ru-RU" sz="2000" dirty="0"/>
              <a:t>хрупкие (в результате внешнего воздействия разрушаются)</a:t>
            </a:r>
          </a:p>
          <a:p>
            <a:r>
              <a:rPr lang="ru-RU" sz="2000" dirty="0"/>
              <a:t>пластичные и </a:t>
            </a:r>
            <a:r>
              <a:rPr lang="ru-RU" sz="2000" dirty="0" err="1"/>
              <a:t>высокопластичные</a:t>
            </a:r>
            <a:r>
              <a:rPr lang="ru-RU" sz="2000" dirty="0"/>
              <a:t> (способны противодействовать нагрузке, не образовывая трещин и разрывов)</a:t>
            </a:r>
          </a:p>
          <a:p>
            <a:r>
              <a:rPr lang="ru-RU" sz="2000" dirty="0"/>
              <a:t>Вязкие</a:t>
            </a:r>
          </a:p>
          <a:p>
            <a:r>
              <a:rPr lang="ru-RU" sz="2000" dirty="0"/>
              <a:t>Жидкие (разжиженные)</a:t>
            </a:r>
          </a:p>
          <a:p>
            <a:r>
              <a:rPr lang="ru-RU" sz="2000" dirty="0" err="1"/>
              <a:t>среднегустеющие</a:t>
            </a:r>
            <a:r>
              <a:rPr lang="ru-RU" sz="2000" dirty="0"/>
              <a:t> (СГ)</a:t>
            </a:r>
          </a:p>
          <a:p>
            <a:r>
              <a:rPr lang="ru-RU" sz="2000" dirty="0"/>
              <a:t>медленногустеющие (МГ и МГО)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F0608B-6C11-49FB-D129-3EFA6D749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4" y="2222287"/>
            <a:ext cx="3607904" cy="4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BA0DF-A6ED-04FC-48C2-E4380ADE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битумов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D1C91-5003-48D3-5492-F4F2BB611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" y="1997767"/>
            <a:ext cx="12122426" cy="4959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Битумы различного происхождения имеют отличия в составе, свойствах и структуре. Под влиянием радиации, высоких температур, кислорода, составляющие могут меняться за счет перехода масел в смолы, смол в </a:t>
            </a:r>
            <a:r>
              <a:rPr lang="ru-RU" dirty="0" err="1"/>
              <a:t>асфальтены</a:t>
            </a:r>
            <a:r>
              <a:rPr lang="ru-RU" dirty="0"/>
              <a:t>.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ru-RU" dirty="0"/>
              <a:t>В состав битума входят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масла парафинового, нафтенового и ароматического рядов, придающие подвижность и текучесть (35—60%),</a:t>
            </a:r>
          </a:p>
          <a:p>
            <a:r>
              <a:rPr lang="ru-RU" dirty="0"/>
              <a:t>смолы, влияющие на улучшение адгезии к поверхности минеральных и органических материалов, придающие эластичность и водоустойчивость (20-40%),</a:t>
            </a:r>
          </a:p>
          <a:p>
            <a:r>
              <a:rPr lang="ru-RU" dirty="0" err="1"/>
              <a:t>асфальтены</a:t>
            </a:r>
            <a:r>
              <a:rPr lang="ru-RU" dirty="0"/>
              <a:t>, повышающие температуростойкость, вязкость и твердость (10-40%)</a:t>
            </a:r>
          </a:p>
          <a:p>
            <a:r>
              <a:rPr lang="ru-RU" dirty="0" err="1"/>
              <a:t>карбены</a:t>
            </a:r>
            <a:r>
              <a:rPr lang="ru-RU" dirty="0"/>
              <a:t>, увеличивающие вязкость и хрупкость (1-3%)</a:t>
            </a:r>
          </a:p>
          <a:p>
            <a:r>
              <a:rPr lang="ru-RU" dirty="0" err="1"/>
              <a:t>асфальтогеновые</a:t>
            </a:r>
            <a:r>
              <a:rPr lang="ru-RU" dirty="0"/>
              <a:t> кислоты, способствующие высокой адгезии (прилипанию) к каменным</a:t>
            </a:r>
            <a:endParaRPr lang="en-US" dirty="0"/>
          </a:p>
          <a:p>
            <a:r>
              <a:rPr lang="ru-RU" dirty="0"/>
              <a:t>материалам (3%)</a:t>
            </a:r>
          </a:p>
          <a:p>
            <a:r>
              <a:rPr lang="ru-RU" dirty="0"/>
              <a:t>парафины, снижающие пластичность и увеличивающие хрупкость (6-8%).</a:t>
            </a:r>
          </a:p>
        </p:txBody>
      </p:sp>
    </p:spTree>
    <p:extLst>
      <p:ext uri="{BB962C8B-B14F-4D97-AF65-F5344CB8AC3E}">
        <p14:creationId xmlns:p14="http://schemas.microsoft.com/office/powerpoint/2010/main" val="151219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AFC59-ECC0-EC9B-2CE2-4EAD6A5E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сфере применения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A0915-AB84-565C-780D-D869785A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99" y="2271982"/>
            <a:ext cx="11187758" cy="4377296"/>
          </a:xfrm>
        </p:spPr>
        <p:txBody>
          <a:bodyPr>
            <a:noAutofit/>
          </a:bodyPr>
          <a:lstStyle/>
          <a:p>
            <a:r>
              <a:rPr lang="ru-RU" sz="2000" dirty="0"/>
              <a:t>Исходя из требований к характеристикам, битумы классифицируются по целевому назначению:</a:t>
            </a:r>
          </a:p>
          <a:p>
            <a:r>
              <a:rPr lang="ru-RU" sz="2000" dirty="0"/>
              <a:t>Дорожные – используются для производства материалов дорожного строительства (горячих, теплых и холодных асфальтобетонных смесей, битумных смесей, битумных мастик).</a:t>
            </a:r>
          </a:p>
          <a:p>
            <a:r>
              <a:rPr lang="ru-RU" sz="2000" dirty="0"/>
              <a:t>Кровельные – из них производятся пропиточные смеси и защитные покрытия (</a:t>
            </a:r>
            <a:r>
              <a:rPr lang="ru-RU" sz="2000" dirty="0" err="1"/>
              <a:t>руберод</a:t>
            </a:r>
            <a:r>
              <a:rPr lang="ru-RU" sz="2000" dirty="0"/>
              <a:t>).</a:t>
            </a:r>
          </a:p>
          <a:p>
            <a:r>
              <a:rPr lang="ru-RU" sz="2000" dirty="0"/>
              <a:t>Изоляционные – входят в состав гидроизоляционных материалов.</a:t>
            </a:r>
          </a:p>
          <a:p>
            <a:r>
              <a:rPr lang="ru-RU" sz="2000" dirty="0"/>
              <a:t>Общестроительные – для выполнения различных ремонтно-строительных работ.</a:t>
            </a:r>
          </a:p>
          <a:p>
            <a:r>
              <a:rPr lang="ru-RU" sz="2000" dirty="0"/>
              <a:t>Специальные (специального назначения) – используются при производстве электротехнической, лакокрасочной, шинной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171652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C015E-68A4-89B0-4BD2-79B20996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Области применения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0F4B09-5335-E043-43CC-F5F775F8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206487"/>
            <a:ext cx="11897139" cy="4562062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Битум наделен отличными адгезионными и водоотталкивающими свойствами, благодаря которым активно применяется в сфере дорожного, промышленного, гражданского строительства:</a:t>
            </a:r>
          </a:p>
          <a:p>
            <a:endParaRPr lang="ru-RU" sz="2000" dirty="0"/>
          </a:p>
          <a:p>
            <a:r>
              <a:rPr lang="ru-RU" sz="2000" dirty="0"/>
              <a:t>при производстве асфальтобетона для укладки скоростных магистралей и городских дорог;</a:t>
            </a:r>
          </a:p>
          <a:p>
            <a:r>
              <a:rPr lang="ru-RU" sz="2000" dirty="0"/>
              <a:t>для защиты подвалов, фундаментов и оснований различных конструкций от грунтовых вод;</a:t>
            </a:r>
          </a:p>
          <a:p>
            <a:r>
              <a:rPr lang="ru-RU" sz="2000" dirty="0"/>
              <a:t>при производстве пластмасс, герметиков, аккумуляторов, электрокабеля, резинотехнических изделий, лакокрасочной продукции, мягких кровельных материалы (рулонных и в виде черепицы);</a:t>
            </a:r>
          </a:p>
          <a:p>
            <a:r>
              <a:rPr lang="ru-RU" sz="2000" dirty="0"/>
              <a:t>для защитной изоляции трубопроводов;</a:t>
            </a:r>
          </a:p>
          <a:p>
            <a:r>
              <a:rPr lang="ru-RU" sz="2000" dirty="0"/>
              <a:t>в металлургии и нефтепереработке.</a:t>
            </a:r>
          </a:p>
        </p:txBody>
      </p:sp>
    </p:spTree>
    <p:extLst>
      <p:ext uri="{BB962C8B-B14F-4D97-AF65-F5344CB8AC3E}">
        <p14:creationId xmlns:p14="http://schemas.microsoft.com/office/powerpoint/2010/main" val="368002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268C4-56D0-D5D4-3C23-5E127F89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89" y="447187"/>
            <a:ext cx="11887622" cy="1392763"/>
          </a:xfrm>
        </p:spPr>
        <p:txBody>
          <a:bodyPr/>
          <a:lstStyle/>
          <a:p>
            <a:r>
              <a:rPr lang="ru-RU" sz="2000" dirty="0"/>
              <a:t>Битумная мастика                Ремонт асфальтного покрытия           Герметизация цоколя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E05FF0-044F-9F46-40CF-603149976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89" y="2263698"/>
            <a:ext cx="3579325" cy="41471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EF59DD-658C-8058-58E4-D4235E6C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23" y="2263698"/>
            <a:ext cx="4248614" cy="41471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37F4F4-43A1-C278-21AF-B421CCE85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867" y="2263698"/>
            <a:ext cx="3785944" cy="41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225</TotalTime>
  <Words>998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2</vt:lpstr>
      <vt:lpstr>Цитаты</vt:lpstr>
      <vt:lpstr> Битумы и дёгти    </vt:lpstr>
      <vt:lpstr>Битумы</vt:lpstr>
      <vt:lpstr>Классификация по происхождению </vt:lpstr>
      <vt:lpstr>По типу исходного сырья</vt:lpstr>
      <vt:lpstr>По консистенции</vt:lpstr>
      <vt:lpstr>Состав битумов</vt:lpstr>
      <vt:lpstr>По сфере применения</vt:lpstr>
      <vt:lpstr>Области применения</vt:lpstr>
      <vt:lpstr>Битумная мастика                Ремонт асфальтного покрытия           Герметизация цоколя  </vt:lpstr>
      <vt:lpstr>Дегти</vt:lpstr>
      <vt:lpstr>По консистенции</vt:lpstr>
      <vt:lpstr>Виды дегтя</vt:lpstr>
      <vt:lpstr>Применения </vt:lpstr>
      <vt:lpstr>Вред дегтя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Битумы и дёгти</dc:title>
  <dc:creator>Матвей</dc:creator>
  <cp:lastModifiedBy>Илья Богдан</cp:lastModifiedBy>
  <cp:revision>3</cp:revision>
  <dcterms:created xsi:type="dcterms:W3CDTF">2023-04-01T14:42:59Z</dcterms:created>
  <dcterms:modified xsi:type="dcterms:W3CDTF">2023-06-13T19:50:01Z</dcterms:modified>
</cp:coreProperties>
</file>