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93" r:id="rId25"/>
    <p:sldId id="287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C20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>
      <p:cViewPr varScale="1">
        <p:scale>
          <a:sx n="125" d="100"/>
          <a:sy n="125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DD66-2035-4D95-9681-201BA397A658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1E90E-1352-40BA-A1CB-B223D1700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60000" contrast="-73000"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476672"/>
            <a:ext cx="2845550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МГПТК 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строителей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В.г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К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аменского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714" y="6071160"/>
            <a:ext cx="8282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Материаловедение                                                                           Богдан  И. Д.       </a:t>
            </a:r>
            <a:endParaRPr lang="ru-RU" sz="1200" b="1" cap="all" spc="5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0360" y="2596747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400" b="1" dirty="0" smtClean="0">
                <a:solidFill>
                  <a:srgbClr val="104C2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Свойства </a:t>
            </a:r>
            <a:r>
              <a:rPr lang="ru-RU" sz="4400" b="1" dirty="0" smtClean="0">
                <a:solidFill>
                  <a:srgbClr val="104C2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 способы </a:t>
            </a:r>
            <a:endParaRPr lang="ru-RU" sz="4400" b="1" dirty="0" smtClean="0"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104C2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испытаний металлов</a:t>
            </a:r>
            <a:r>
              <a:rPr lang="ru-RU" sz="4400" b="1" spc="10" dirty="0" smtClean="0">
                <a:ln w="50800"/>
                <a:solidFill>
                  <a:srgbClr val="104C2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4400" b="1" spc="10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618"/>
            <a:ext cx="1617712" cy="1772816"/>
          </a:xfrm>
          <a:prstGeom prst="rect">
            <a:avLst/>
          </a:prstGeom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3691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Коэффициенты линейного и объемного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рас-ширения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характеризуют способность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материа-ла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расширяться при нагревании.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132856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Химические свойства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характеризуют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склон-ность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материалов к взаимодействию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различ-ными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веществами и связаны со способностью материалов противостоять вредному действию этих веществ.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Химические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132856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металлов и сплавов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сопротив-ляться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действию различных агрессивных сред называется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коррозионной стойкостью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ана-логичная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способность неметаллических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мате-риалов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химической стойкостью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Химические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1916832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упругостью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подразумевают способность материалов внутренними силами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восстанавли-вать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первоначальную форму после снятия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на-грузки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вызвавшей деформацию.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Соответственно деформация называется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упру-гой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85293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Жесткость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способность материала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сопро-тивляться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упругой деформации.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375009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Пластичность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способность материала к остаточной (пластической) деформации, т. е. способность материала без разрушения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по-лучать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большие остаточные деформации.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Прочность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способность материала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сопро-тивляться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возникновению и развитию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пласти-ческой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деформации.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Твердость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способность материала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сопро-тивляться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внедрению в него другого, более твердого тела.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85293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Вязкость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способность материала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противо-стоять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разрушению при ударе.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1916832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Выносливость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сопротивление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усталос-ти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— способность материала выдерживать длительное действие знакопеременных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нагру-зок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Усталостью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металлов и сплавов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называ-ется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явление разрушения в результате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много-кратного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повторно-переменного нагружения.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Механические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282" y="2132856"/>
            <a:ext cx="8715436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2800" b="1" dirty="0" smtClean="0">
                <a:ln w="50800"/>
                <a:solidFill>
                  <a:srgbClr val="104C2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УЧЕБНЫЕ ВОПРОСЫ:</a:t>
            </a:r>
            <a:endParaRPr lang="ru-RU" sz="28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358775" algn="l"/>
                <a:tab pos="449263" algn="l"/>
              </a:tabLst>
            </a:pPr>
            <a:r>
              <a:rPr lang="ru-RU" sz="280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свойства металлов. Значение свойств, при выборе </a:t>
            </a:r>
            <a:r>
              <a:rPr lang="ru-RU" sz="280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материалов.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449263" algn="l"/>
              </a:tabLst>
            </a:pPr>
            <a:r>
              <a:rPr lang="ru-RU" sz="2800" spc="10" dirty="0" smtClean="0">
                <a:ln w="50800"/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spc="10" dirty="0" smtClean="0">
                <a:ln w="50800"/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spc="10" dirty="0" smtClean="0">
                <a:ln w="50800"/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spc="10" dirty="0" smtClean="0">
                <a:ln w="50800"/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spc="-2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spc="-2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методы определения механических </a:t>
            </a:r>
            <a:r>
              <a:rPr lang="ru-RU" sz="2800" spc="-2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   свойств </a:t>
            </a:r>
            <a:r>
              <a:rPr lang="ru-RU" sz="2800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металлов</a:t>
            </a:r>
            <a:endParaRPr lang="ru-RU" sz="2800" b="1" spc="10" dirty="0" smtClean="0">
              <a:ln w="50800"/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802" y="6248345"/>
            <a:ext cx="3530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Материаловедение</a:t>
            </a:r>
            <a:endParaRPr lang="ru-RU" sz="1200" b="1" cap="all" spc="5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170599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технологическими свойствами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подразу-мевают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способность металла обрабатываться с помощью различных технологических приемов (литья, штамповки, ковки, обработки резанием, сварки, термической обработки).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375009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Литейные свойства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характеризуются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способ-ностью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металлов и сплавов в расплавленном состоянии хорошо заполнять полость литейной формы и точно воспроизводить ее очертания.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Ковкость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способность металлов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спла-вов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подвергаться различным видам обработки давлением без разрушения.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Свариваемость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определяется способностью материалов образовывать прочные сварные соединения.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Обрабатываемость резанием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определяется способностью материалов поддаваться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режу-щим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инструментам.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Технологические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375009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Жаростойкость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характеризует способность металлического материала сопротивляться окислению в газовой среде при высокой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тем-пературе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Эксплуатационные (служебные)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Жаропрочность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характеризует способность материала сохранять механические свойства при высокой температуре.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Эксплуатационные (служебные)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Износостойкость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способность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матери-ала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сопротивляться разрушению его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поверх-ностных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слоев при трении.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Эксплуатационные (служебные)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Радиационная стойкость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характеризует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спо-собность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материала сопротивляться действию ядерного облучения.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Эксплуатационные (служебные)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статическим испытаниям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относятся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ис-пытания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растяжение, изгиб, кручение,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оп-ределение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твердости.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Методы определения механических свойств металлов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512088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твердом состоянии металлы обладают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ря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 характерных свойств:</a:t>
            </a:r>
          </a:p>
          <a:p>
            <a:pPr lvl="0" indent="36195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высокой тепло- и электропроводностью;</a:t>
            </a:r>
          </a:p>
          <a:p>
            <a:pPr lvl="0" indent="361950" algn="just"/>
            <a:r>
              <a:rPr lang="ru-RU" sz="3200" spc="-10" dirty="0" smtClean="0">
                <a:latin typeface="Times New Roman" pitchFamily="18" charset="0"/>
                <a:cs typeface="Times New Roman" pitchFamily="18" charset="0"/>
              </a:rPr>
              <a:t>положительным температурным </a:t>
            </a:r>
            <a:r>
              <a:rPr lang="ru-RU" sz="3200" spc="-10" dirty="0" err="1" smtClean="0">
                <a:latin typeface="Times New Roman" pitchFamily="18" charset="0"/>
                <a:cs typeface="Times New Roman" pitchFamily="18" charset="0"/>
              </a:rPr>
              <a:t>коэффициен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spc="-10" dirty="0" smtClean="0">
                <a:latin typeface="Times New Roman" pitchFamily="18" charset="0"/>
                <a:cs typeface="Times New Roman" pitchFamily="18" charset="0"/>
              </a:rPr>
              <a:t>том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электросопротивления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термоэлектронной эмиссией;</a:t>
            </a:r>
          </a:p>
          <a:p>
            <a:pPr lvl="0" indent="36195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хорошей отражательной способностью, т. е. обладают специфическим металлическим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блес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ком;</a:t>
            </a:r>
          </a:p>
          <a:p>
            <a:pPr lvl="0" indent="36195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повышенной способностью к пластической деформации.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92784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динамическим испытаниям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относятся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ис-пытания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ударную вязкость и усталость.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Методы определения механических свойств металлов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5142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Удельный вес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физическая величина, которая определяется как отношение веса вещества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 занимаемому им объему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85293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Плотностью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называется отношение массы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од-нородного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материала к единице его объема.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3691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Температура плавления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такая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темпера-тура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при которой металл переходит из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твердо-го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состояния в жидкое.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3691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Электропроводностью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способ-ность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материала, хорошо и без потерь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вы-деление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тепла, проводить электрический ток.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63691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Теплопроводность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способность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мате-риала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переносить теплоту от более нагретых частей тел к менее нагретым.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285293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Магнитные свойства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материала хорошо намагничиваться.</a:t>
            </a:r>
            <a:endParaRPr lang="ru-RU" sz="3200" b="1" dirty="0" smtClean="0">
              <a:ln w="50800"/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Картинки\Картинки для презентаций\serviç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" y="6093296"/>
            <a:ext cx="889511" cy="648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RU" sz="3200" b="1" dirty="0" smtClean="0">
                <a:solidFill>
                  <a:srgbClr val="104C20"/>
                </a:solidFill>
                <a:latin typeface="Times New Roman" pitchFamily="18" charset="0"/>
                <a:cs typeface="Times New Roman" pitchFamily="18" charset="0"/>
              </a:rPr>
              <a:t>Физические свойства</a:t>
            </a:r>
            <a:endParaRPr lang="ru-RU" sz="3200" b="1" dirty="0" smtClean="0">
              <a:ln w="50800"/>
              <a:solidFill>
                <a:srgbClr val="104C2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567</Words>
  <Application>Microsoft Office PowerPoint</Application>
  <PresentationFormat>Экран (4:3)</PresentationFormat>
  <Paragraphs>70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КРУТ</dc:creator>
  <cp:lastModifiedBy>Илья Богдан</cp:lastModifiedBy>
  <cp:revision>100</cp:revision>
  <dcterms:created xsi:type="dcterms:W3CDTF">2014-07-23T20:16:05Z</dcterms:created>
  <dcterms:modified xsi:type="dcterms:W3CDTF">2021-09-28T20:58:02Z</dcterms:modified>
</cp:coreProperties>
</file>